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301" r:id="rId3"/>
    <p:sldId id="302" r:id="rId4"/>
    <p:sldId id="258" r:id="rId5"/>
    <p:sldId id="5036" r:id="rId6"/>
    <p:sldId id="5037" r:id="rId7"/>
    <p:sldId id="4949" r:id="rId8"/>
    <p:sldId id="5038" r:id="rId9"/>
    <p:sldId id="5039" r:id="rId10"/>
    <p:sldId id="4989" r:id="rId11"/>
    <p:sldId id="4946" r:id="rId12"/>
    <p:sldId id="263" r:id="rId13"/>
    <p:sldId id="4971" r:id="rId14"/>
    <p:sldId id="4973" r:id="rId15"/>
    <p:sldId id="4974" r:id="rId16"/>
    <p:sldId id="266" r:id="rId17"/>
    <p:sldId id="369" r:id="rId18"/>
    <p:sldId id="370" r:id="rId19"/>
    <p:sldId id="5030" r:id="rId20"/>
    <p:sldId id="4952" r:id="rId21"/>
    <p:sldId id="4985" r:id="rId22"/>
    <p:sldId id="4967" r:id="rId23"/>
    <p:sldId id="4966" r:id="rId24"/>
    <p:sldId id="4975" r:id="rId25"/>
    <p:sldId id="4976" r:id="rId26"/>
    <p:sldId id="265" r:id="rId27"/>
    <p:sldId id="4961" r:id="rId28"/>
    <p:sldId id="5033" r:id="rId29"/>
    <p:sldId id="5034" r:id="rId30"/>
    <p:sldId id="5031" r:id="rId31"/>
    <p:sldId id="5035" r:id="rId32"/>
    <p:sldId id="4969" r:id="rId33"/>
    <p:sldId id="4955" r:id="rId34"/>
    <p:sldId id="4953" r:id="rId35"/>
    <p:sldId id="4956" r:id="rId36"/>
    <p:sldId id="4970" r:id="rId37"/>
    <p:sldId id="4968" r:id="rId38"/>
    <p:sldId id="4960" r:id="rId39"/>
    <p:sldId id="4959" r:id="rId40"/>
    <p:sldId id="5032" r:id="rId41"/>
    <p:sldId id="5000" r:id="rId42"/>
    <p:sldId id="4963" r:id="rId43"/>
    <p:sldId id="264" r:id="rId44"/>
    <p:sldId id="4964" r:id="rId45"/>
    <p:sldId id="5020" r:id="rId46"/>
    <p:sldId id="261" r:id="rId47"/>
    <p:sldId id="4965" r:id="rId48"/>
    <p:sldId id="5002" r:id="rId49"/>
    <p:sldId id="4950" r:id="rId50"/>
    <p:sldId id="4926" r:id="rId51"/>
    <p:sldId id="4928" r:id="rId52"/>
    <p:sldId id="4929" r:id="rId53"/>
    <p:sldId id="4930" r:id="rId54"/>
    <p:sldId id="4931" r:id="rId55"/>
    <p:sldId id="4932" r:id="rId56"/>
    <p:sldId id="4933" r:id="rId57"/>
    <p:sldId id="4991" r:id="rId58"/>
    <p:sldId id="5027" r:id="rId59"/>
    <p:sldId id="4992" r:id="rId60"/>
    <p:sldId id="4993" r:id="rId61"/>
    <p:sldId id="4994" r:id="rId62"/>
    <p:sldId id="4995" r:id="rId63"/>
    <p:sldId id="4996" r:id="rId64"/>
    <p:sldId id="4997" r:id="rId65"/>
    <p:sldId id="4998" r:id="rId66"/>
    <p:sldId id="4999" r:id="rId67"/>
    <p:sldId id="303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302"/>
            <p14:sldId id="258"/>
            <p14:sldId id="5036"/>
            <p14:sldId id="5037"/>
            <p14:sldId id="4949"/>
            <p14:sldId id="5038"/>
            <p14:sldId id="5039"/>
            <p14:sldId id="4989"/>
            <p14:sldId id="4946"/>
          </p14:sldIdLst>
        </p14:section>
        <p14:section name="DAY 1" id="{53B3C7C3-4ADF-4046-B477-9F8F4D7B9720}">
          <p14:sldIdLst>
            <p14:sldId id="263"/>
            <p14:sldId id="4971"/>
            <p14:sldId id="4973"/>
            <p14:sldId id="4974"/>
            <p14:sldId id="266"/>
            <p14:sldId id="369"/>
            <p14:sldId id="370"/>
            <p14:sldId id="5030"/>
            <p14:sldId id="4952"/>
            <p14:sldId id="4985"/>
            <p14:sldId id="4967"/>
            <p14:sldId id="4966"/>
            <p14:sldId id="4975"/>
            <p14:sldId id="4976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AZ-304 is available now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timw.info/az304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1986A-24EE-4560-B868-2D1784C5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96109"/>
            <a:ext cx="8677275" cy="29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identity and security</a:t>
            </a:r>
          </a:p>
          <a:p>
            <a:r>
              <a:rPr lang="en-US" dirty="0"/>
              <a:t>Design data storage</a:t>
            </a:r>
          </a:p>
          <a:p>
            <a:r>
              <a:rPr lang="en-US" dirty="0"/>
              <a:t>Design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6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business continuity</a:t>
            </a:r>
          </a:p>
          <a:p>
            <a:r>
              <a:rPr lang="en-US" dirty="0"/>
              <a:t>Design infrastructure</a:t>
            </a:r>
          </a:p>
          <a:p>
            <a:r>
              <a:rPr lang="en-US" dirty="0"/>
              <a:t>Azure Architect certification prep tips </a:t>
            </a:r>
            <a:r>
              <a:rPr lang="en-US"/>
              <a:t>and tricks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Recording takes ~24 hours to process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6707</TotalTime>
  <Words>472</Words>
  <Application>Microsoft Office PowerPoint</Application>
  <PresentationFormat>On-screen Show (16:9)</PresentationFormat>
  <Paragraphs>132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Course Materials</vt:lpstr>
      <vt:lpstr>Learning Goals</vt:lpstr>
      <vt:lpstr>Session 1</vt:lpstr>
      <vt:lpstr>Session 2</vt:lpstr>
      <vt:lpstr>Setting Expectations</vt:lpstr>
      <vt:lpstr>Course Recordings</vt:lpstr>
      <vt:lpstr>Course Recordings</vt:lpstr>
      <vt:lpstr>2020 Exam Update Information</vt:lpstr>
      <vt:lpstr> </vt:lpstr>
      <vt:lpstr>Authentication 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Migration and Disaster Recovery </vt:lpstr>
      <vt:lpstr>Azure Migrate</vt:lpstr>
      <vt:lpstr>Azure Backup</vt:lpstr>
      <vt:lpstr>Azure Site Recovery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123</cp:revision>
  <dcterms:created xsi:type="dcterms:W3CDTF">2015-09-28T19:52:00Z</dcterms:created>
  <dcterms:modified xsi:type="dcterms:W3CDTF">2020-09-24T13:12:02Z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